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65" r:id="rId6"/>
    <p:sldId id="266" r:id="rId7"/>
    <p:sldId id="267" r:id="rId8"/>
    <p:sldId id="270" r:id="rId9"/>
    <p:sldId id="271" r:id="rId10"/>
    <p:sldId id="273" r:id="rId11"/>
    <p:sldId id="277" r:id="rId12"/>
    <p:sldId id="278" r:id="rId13"/>
    <p:sldId id="279" r:id="rId14"/>
    <p:sldId id="280" r:id="rId15"/>
    <p:sldId id="281" r:id="rId16"/>
    <p:sldId id="285" r:id="rId17"/>
    <p:sldId id="283" r:id="rId18"/>
    <p:sldId id="259" r:id="rId19"/>
    <p:sldId id="286" r:id="rId20"/>
    <p:sldId id="260" r:id="rId21"/>
    <p:sldId id="288" r:id="rId22"/>
    <p:sldId id="287" r:id="rId23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F05DC0-E2B0-4B84-83FF-C8D1507EE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F7C35E8-7A2C-42E7-9F1B-C5C8C9230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EEB1C3-E85E-4420-9E0F-4185406F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4810-EBF5-42EA-9BF5-092FFC9C21A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03BA38-F2AD-4B85-A0F6-9E3C859CD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2FA172-0DE0-4999-862B-E23712F2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1F5E-4E05-4D73-9854-982F2AE010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8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589D37-D450-4DBB-B831-F6C76DF0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53BD51-46E3-46F8-BED6-71FA8F852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4F3911-3E3E-4813-9957-2604504E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4810-EBF5-42EA-9BF5-092FFC9C21A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944169-8D01-4565-AD96-A82CCAA5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97D14F-CC61-452A-82A1-01B121DA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1F5E-4E05-4D73-9854-982F2AE010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40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C382CB-4C22-49F2-AB0E-0FDB78DAC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1B1DAD-94D4-42C9-B90A-1BB8955F3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8A27FF-9DCC-4323-A0FD-BCA31B1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4810-EBF5-42EA-9BF5-092FFC9C21A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410433-3334-4E0D-B01D-0299C9787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6DBD58-168F-45C9-BE37-A6892BDD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1F5E-4E05-4D73-9854-982F2AE010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79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F3192-6E7E-4319-B1BA-7A9A5BAE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96D46E-C38C-42B3-94D5-1EC0F6919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4798E9-030C-4A0E-AA0D-C96CF1446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4810-EBF5-42EA-9BF5-092FFC9C21A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8E6660-6746-4624-A7D6-5CBC4FF9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6BA36B-CDB4-4FE8-952A-671AA19B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1F5E-4E05-4D73-9854-982F2AE010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47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1FB10A-B190-498F-9016-82CC0B580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699ACF-587E-415B-8646-EF2CDB81C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69B406-6821-42DE-9B2A-EE26E38A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4810-EBF5-42EA-9BF5-092FFC9C21A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CF350B-7C8C-4AD3-88C3-142260B4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86A4FA-BBF2-4B85-A881-1A6CD20C8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1F5E-4E05-4D73-9854-982F2AE010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644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DAB9D-C8F7-4F9E-9845-66BBA946C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0293CC-7BBA-4F24-B876-5F1127078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C098CC-C711-4FC4-9EE3-3A6E53910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846251-8362-4DB9-8817-24C4E753D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4810-EBF5-42EA-9BF5-092FFC9C21A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7CD20E3-7DCE-48A0-AF46-364BA7FB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7872B5-908E-44D5-AB69-BE35F7B1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1F5E-4E05-4D73-9854-982F2AE010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333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F2E2D6-A6CA-4F6C-B574-3FA110FC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150CD3-5D3E-4DB3-9D89-4BD260BB8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A6A0E5D-7B98-4638-80DF-9CEB783C4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39D849E-E337-4F25-A664-CAF043BF1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FF6A304-8398-41EF-9161-F884B0DB4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A4F58F-647E-4D10-B527-E99F9DCDE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4810-EBF5-42EA-9BF5-092FFC9C21A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F1B560B-4D25-4045-88BB-5E66B843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21C2683-AE35-4A38-8975-02CF944FF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1F5E-4E05-4D73-9854-982F2AE010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790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FC91EE-A060-4B02-9B4F-61ABEADA5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B68344-8497-4E01-8AF4-E6E6054F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4810-EBF5-42EA-9BF5-092FFC9C21A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DE16F4-46D0-45FE-9429-24EC76D1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F6F4FF-8982-4583-92C4-798905B2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1F5E-4E05-4D73-9854-982F2AE010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719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F91D7DB-9AEB-49DE-9EA2-FBC74EE1E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4810-EBF5-42EA-9BF5-092FFC9C21A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A010E08-CCDD-4244-A26E-B92176B0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084445-5BA7-420C-A9F7-9DBE196EE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1F5E-4E05-4D73-9854-982F2AE010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22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D4767B-792D-4FD0-BC8B-92B1A121A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31AB63-19E7-4A46-A7A8-6E26F9DD0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C96A38-0E0E-4F3E-B8E5-5BD56A477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8BEF89-4E1F-433F-9A55-601E74845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4810-EBF5-42EA-9BF5-092FFC9C21A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0ABB401-3274-4735-97F9-4231D4E5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C7C633-EB1E-4914-96F8-70AAFEB8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1F5E-4E05-4D73-9854-982F2AE010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3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3A8D8E-B71A-41E0-B312-00DDA75B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C9BCA4-D824-49E2-85AE-D679FE333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368237-3BE8-48F8-88AD-E66B87A51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3D9D45-8D55-4CBA-8699-AFD2FCC9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84810-EBF5-42EA-9BF5-092FFC9C21A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7C2CBD-F8BC-47CD-B2D0-029BD745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D0D531-73A3-4A06-8E10-1A2FF9B30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D1F5E-4E05-4D73-9854-982F2AE010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865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693BE69-5CAB-4B53-A767-C11F81F2F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F5BC88-A91E-41BE-B45D-F5DC0A24A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6A554C-BDCD-486A-83C4-457EB71A9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4810-EBF5-42EA-9BF5-092FFC9C21A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96A8E8-38DE-43B4-8EF2-AF4D56A93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C8E5AA-2D26-4366-B217-9B11FD7FB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D1F5E-4E05-4D73-9854-982F2AE010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3985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roche, pierre&#10;&#10;Description générée automatiquement">
            <a:extLst>
              <a:ext uri="{FF2B5EF4-FFF2-40B4-BE49-F238E27FC236}">
                <a16:creationId xmlns:a16="http://schemas.microsoft.com/office/drawing/2014/main" id="{A96052FC-26AD-44D2-8397-47CC874D7C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6B24855-4C69-48F2-AD0B-DD98F7D44E80}"/>
              </a:ext>
            </a:extLst>
          </p:cNvPr>
          <p:cNvSpPr txBox="1"/>
          <p:nvPr/>
        </p:nvSpPr>
        <p:spPr>
          <a:xfrm>
            <a:off x="3080327" y="-1270000"/>
            <a:ext cx="603134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Le CHAMPSAUR avec A3C7  </a:t>
            </a:r>
          </a:p>
          <a:p>
            <a:pPr algn="ctr"/>
            <a:r>
              <a:rPr lang="fr-FR" sz="2400" dirty="0"/>
              <a:t>JUIN 2021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CBDFC3F-ABA2-4CED-B1F1-0E4ABA998092}"/>
              </a:ext>
            </a:extLst>
          </p:cNvPr>
          <p:cNvSpPr txBox="1"/>
          <p:nvPr/>
        </p:nvSpPr>
        <p:spPr>
          <a:xfrm>
            <a:off x="101600" y="1173018"/>
            <a:ext cx="44899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A3C7 dans Le Champsaur </a:t>
            </a:r>
          </a:p>
          <a:p>
            <a:r>
              <a:rPr lang="fr-FR" sz="3200" dirty="0"/>
              <a:t>Juin 2021</a:t>
            </a:r>
          </a:p>
          <a:p>
            <a:endParaRPr lang="fr-FR" sz="32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58B8D98-7BEF-4DDB-92EF-09840BC677C8}"/>
              </a:ext>
            </a:extLst>
          </p:cNvPr>
          <p:cNvSpPr txBox="1"/>
          <p:nvPr/>
        </p:nvSpPr>
        <p:spPr>
          <a:xfrm>
            <a:off x="4591547" y="6334780"/>
            <a:ext cx="6031346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fr-FR" sz="2800" dirty="0"/>
              <a:t>Organisation : Christiane et Pierre Yves</a:t>
            </a:r>
          </a:p>
        </p:txBody>
      </p:sp>
    </p:spTree>
    <p:extLst>
      <p:ext uri="{BB962C8B-B14F-4D97-AF65-F5344CB8AC3E}">
        <p14:creationId xmlns:p14="http://schemas.microsoft.com/office/powerpoint/2010/main" val="131522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910">
            <a:extLst>
              <a:ext uri="{FF2B5EF4-FFF2-40B4-BE49-F238E27FC236}">
                <a16:creationId xmlns:a16="http://schemas.microsoft.com/office/drawing/2014/main" id="{DBD025B0-9FB2-44E6-90D8-20C57ED029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2778" y="248778"/>
            <a:ext cx="7931066" cy="52873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6197EA-D9D6-442B-9F39-DE60D048FA0B}"/>
              </a:ext>
            </a:extLst>
          </p:cNvPr>
          <p:cNvSpPr txBox="1"/>
          <p:nvPr/>
        </p:nvSpPr>
        <p:spPr>
          <a:xfrm>
            <a:off x="1303531" y="2415412"/>
            <a:ext cx="3983848" cy="95410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fr-FR" sz="2800" dirty="0"/>
              <a:t>Le remplissage des verres </a:t>
            </a:r>
          </a:p>
          <a:p>
            <a:r>
              <a:rPr lang="fr-FR" sz="2800" dirty="0"/>
              <a:t>se fait sous surveillance</a:t>
            </a:r>
          </a:p>
        </p:txBody>
      </p:sp>
    </p:spTree>
    <p:extLst>
      <p:ext uri="{BB962C8B-B14F-4D97-AF65-F5344CB8AC3E}">
        <p14:creationId xmlns:p14="http://schemas.microsoft.com/office/powerpoint/2010/main" val="2950979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916">
            <a:extLst>
              <a:ext uri="{FF2B5EF4-FFF2-40B4-BE49-F238E27FC236}">
                <a16:creationId xmlns:a16="http://schemas.microsoft.com/office/drawing/2014/main" id="{451298E0-043E-4B49-9555-DCB0248297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7E654DA-7383-4BDD-A256-7547245FCF23}"/>
              </a:ext>
            </a:extLst>
          </p:cNvPr>
          <p:cNvSpPr txBox="1"/>
          <p:nvPr/>
        </p:nvSpPr>
        <p:spPr>
          <a:xfrm>
            <a:off x="4996876" y="5911272"/>
            <a:ext cx="4446730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fr-FR" sz="2800" dirty="0"/>
              <a:t>Un casse croute, c’est sérieux</a:t>
            </a:r>
          </a:p>
        </p:txBody>
      </p:sp>
    </p:spTree>
    <p:extLst>
      <p:ext uri="{BB962C8B-B14F-4D97-AF65-F5344CB8AC3E}">
        <p14:creationId xmlns:p14="http://schemas.microsoft.com/office/powerpoint/2010/main" val="3691393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921">
            <a:extLst>
              <a:ext uri="{FF2B5EF4-FFF2-40B4-BE49-F238E27FC236}">
                <a16:creationId xmlns:a16="http://schemas.microsoft.com/office/drawing/2014/main" id="{D7090A17-1EF8-4BFB-8E5F-55CDF88CDB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E139C57-E388-440D-8208-FADADC2F7B18}"/>
              </a:ext>
            </a:extLst>
          </p:cNvPr>
          <p:cNvSpPr txBox="1"/>
          <p:nvPr/>
        </p:nvSpPr>
        <p:spPr>
          <a:xfrm>
            <a:off x="3380510" y="5588001"/>
            <a:ext cx="4714176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fr-FR" sz="2800" dirty="0"/>
              <a:t>Sont elles vraiment du groupe?</a:t>
            </a:r>
          </a:p>
        </p:txBody>
      </p:sp>
    </p:spTree>
    <p:extLst>
      <p:ext uri="{BB962C8B-B14F-4D97-AF65-F5344CB8AC3E}">
        <p14:creationId xmlns:p14="http://schemas.microsoft.com/office/powerpoint/2010/main" val="4243213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961">
            <a:extLst>
              <a:ext uri="{FF2B5EF4-FFF2-40B4-BE49-F238E27FC236}">
                <a16:creationId xmlns:a16="http://schemas.microsoft.com/office/drawing/2014/main" id="{3312C0EB-B4F9-4137-9F38-50434A40A8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F25C3E4-0701-4D23-8C07-413C05018DA6}"/>
              </a:ext>
            </a:extLst>
          </p:cNvPr>
          <p:cNvSpPr txBox="1"/>
          <p:nvPr/>
        </p:nvSpPr>
        <p:spPr>
          <a:xfrm>
            <a:off x="5578764" y="360218"/>
            <a:ext cx="3220882" cy="95410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fr-FR" sz="2800" dirty="0"/>
              <a:t>Une dernière  prière </a:t>
            </a:r>
          </a:p>
          <a:p>
            <a:pPr algn="ctr"/>
            <a:r>
              <a:rPr lang="fr-FR" sz="2800" dirty="0"/>
              <a:t>avant de partir</a:t>
            </a:r>
          </a:p>
        </p:txBody>
      </p:sp>
    </p:spTree>
    <p:extLst>
      <p:ext uri="{BB962C8B-B14F-4D97-AF65-F5344CB8AC3E}">
        <p14:creationId xmlns:p14="http://schemas.microsoft.com/office/powerpoint/2010/main" val="144795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976">
            <a:extLst>
              <a:ext uri="{FF2B5EF4-FFF2-40B4-BE49-F238E27FC236}">
                <a16:creationId xmlns:a16="http://schemas.microsoft.com/office/drawing/2014/main" id="{CF0C30D2-506D-422B-90C8-7C433AB0AF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0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977">
            <a:extLst>
              <a:ext uri="{FF2B5EF4-FFF2-40B4-BE49-F238E27FC236}">
                <a16:creationId xmlns:a16="http://schemas.microsoft.com/office/drawing/2014/main" id="{DA0FFE94-D2D0-42F4-8BEC-09B7C39CCD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983">
            <a:extLst>
              <a:ext uri="{FF2B5EF4-FFF2-40B4-BE49-F238E27FC236}">
                <a16:creationId xmlns:a16="http://schemas.microsoft.com/office/drawing/2014/main" id="{C78368E1-BA4F-442E-A202-F8E360EE24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A56B355-BED6-41C3-B94E-326F3CCAAB2C}"/>
              </a:ext>
            </a:extLst>
          </p:cNvPr>
          <p:cNvSpPr txBox="1"/>
          <p:nvPr/>
        </p:nvSpPr>
        <p:spPr>
          <a:xfrm>
            <a:off x="4784436" y="609600"/>
            <a:ext cx="4790799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800" dirty="0"/>
              <a:t>Qui va me donner un morceau?</a:t>
            </a:r>
          </a:p>
        </p:txBody>
      </p:sp>
    </p:spTree>
    <p:extLst>
      <p:ext uri="{BB962C8B-B14F-4D97-AF65-F5344CB8AC3E}">
        <p14:creationId xmlns:p14="http://schemas.microsoft.com/office/powerpoint/2010/main" val="1799436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981">
            <a:extLst>
              <a:ext uri="{FF2B5EF4-FFF2-40B4-BE49-F238E27FC236}">
                <a16:creationId xmlns:a16="http://schemas.microsoft.com/office/drawing/2014/main" id="{FE814D47-44FC-4F61-8FC7-AF164E2908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6" name="Phylactère : pensées 5">
            <a:extLst>
              <a:ext uri="{FF2B5EF4-FFF2-40B4-BE49-F238E27FC236}">
                <a16:creationId xmlns:a16="http://schemas.microsoft.com/office/drawing/2014/main" id="{FC9DD637-834D-4668-B72D-D3ECD344F0F3}"/>
              </a:ext>
            </a:extLst>
          </p:cNvPr>
          <p:cNvSpPr/>
          <p:nvPr/>
        </p:nvSpPr>
        <p:spPr>
          <a:xfrm>
            <a:off x="7597582" y="1804386"/>
            <a:ext cx="2825173" cy="1624614"/>
          </a:xfrm>
          <a:prstGeom prst="cloudCallout">
            <a:avLst>
              <a:gd name="adj1" fmla="val -63896"/>
              <a:gd name="adj2" fmla="val 52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Ils ne m’ont pas vu ou quoi??</a:t>
            </a:r>
          </a:p>
        </p:txBody>
      </p:sp>
    </p:spTree>
    <p:extLst>
      <p:ext uri="{BB962C8B-B14F-4D97-AF65-F5344CB8AC3E}">
        <p14:creationId xmlns:p14="http://schemas.microsoft.com/office/powerpoint/2010/main" val="2993309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0210705_124036">
            <a:extLst>
              <a:ext uri="{FF2B5EF4-FFF2-40B4-BE49-F238E27FC236}">
                <a16:creationId xmlns:a16="http://schemas.microsoft.com/office/drawing/2014/main" id="{A08E039B-7B20-447F-AF7E-9CE90A3B03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hylactère : pensées 3">
            <a:extLst>
              <a:ext uri="{FF2B5EF4-FFF2-40B4-BE49-F238E27FC236}">
                <a16:creationId xmlns:a16="http://schemas.microsoft.com/office/drawing/2014/main" id="{3BBAD69E-D896-4F12-BFB1-F1D4D811CAF0}"/>
              </a:ext>
            </a:extLst>
          </p:cNvPr>
          <p:cNvSpPr/>
          <p:nvPr/>
        </p:nvSpPr>
        <p:spPr>
          <a:xfrm>
            <a:off x="3722255" y="872836"/>
            <a:ext cx="2032000" cy="1080251"/>
          </a:xfrm>
          <a:prstGeom prst="cloudCallout">
            <a:avLst>
              <a:gd name="adj1" fmla="val 94282"/>
              <a:gd name="adj2" fmla="val 36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Alors, ca vient?</a:t>
            </a:r>
          </a:p>
        </p:txBody>
      </p:sp>
      <p:sp>
        <p:nvSpPr>
          <p:cNvPr id="5" name="Phylactère : pensées 4">
            <a:extLst>
              <a:ext uri="{FF2B5EF4-FFF2-40B4-BE49-F238E27FC236}">
                <a16:creationId xmlns:a16="http://schemas.microsoft.com/office/drawing/2014/main" id="{A7B5485A-7781-45CA-BEE3-E6CD12C67B3F}"/>
              </a:ext>
            </a:extLst>
          </p:cNvPr>
          <p:cNvSpPr/>
          <p:nvPr/>
        </p:nvSpPr>
        <p:spPr>
          <a:xfrm>
            <a:off x="5388746" y="0"/>
            <a:ext cx="2559190" cy="926774"/>
          </a:xfrm>
          <a:prstGeom prst="cloudCallout">
            <a:avLst>
              <a:gd name="adj1" fmla="val 79433"/>
              <a:gd name="adj2" fmla="val 45519"/>
            </a:avLst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Patou</a:t>
            </a:r>
          </a:p>
          <a:p>
            <a:pPr algn="ctr"/>
            <a:r>
              <a:rPr lang="fr-FR" sz="2400" dirty="0"/>
              <a:t>Pas touche</a:t>
            </a:r>
          </a:p>
        </p:txBody>
      </p:sp>
    </p:spTree>
    <p:extLst>
      <p:ext uri="{BB962C8B-B14F-4D97-AF65-F5344CB8AC3E}">
        <p14:creationId xmlns:p14="http://schemas.microsoft.com/office/powerpoint/2010/main" val="2430811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990">
            <a:extLst>
              <a:ext uri="{FF2B5EF4-FFF2-40B4-BE49-F238E27FC236}">
                <a16:creationId xmlns:a16="http://schemas.microsoft.com/office/drawing/2014/main" id="{B11287EE-ABC2-4137-9ABD-E5DAACBACC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19530" y="1148195"/>
            <a:ext cx="6889173" cy="459278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4BFB052-5310-43F7-91AB-09877C8EDC5F}"/>
              </a:ext>
            </a:extLst>
          </p:cNvPr>
          <p:cNvSpPr txBox="1"/>
          <p:nvPr/>
        </p:nvSpPr>
        <p:spPr>
          <a:xfrm>
            <a:off x="1154546" y="3105834"/>
            <a:ext cx="2289088" cy="95410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fr-FR" sz="2800" dirty="0"/>
              <a:t>Devinette :</a:t>
            </a:r>
          </a:p>
          <a:p>
            <a:r>
              <a:rPr lang="fr-FR" sz="2800" dirty="0"/>
              <a:t>Que veut elle?</a:t>
            </a:r>
          </a:p>
        </p:txBody>
      </p:sp>
    </p:spTree>
    <p:extLst>
      <p:ext uri="{BB962C8B-B14F-4D97-AF65-F5344CB8AC3E}">
        <p14:creationId xmlns:p14="http://schemas.microsoft.com/office/powerpoint/2010/main" val="132174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809">
            <a:extLst>
              <a:ext uri="{FF2B5EF4-FFF2-40B4-BE49-F238E27FC236}">
                <a16:creationId xmlns:a16="http://schemas.microsoft.com/office/drawing/2014/main" id="{D1FEA80B-1C03-49E7-AB61-A7E85A1867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23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0210706_114140">
            <a:extLst>
              <a:ext uri="{FF2B5EF4-FFF2-40B4-BE49-F238E27FC236}">
                <a16:creationId xmlns:a16="http://schemas.microsoft.com/office/drawing/2014/main" id="{DF7EE981-3DE2-4E2A-92BD-0B7020C775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0044"/>
            <a:ext cx="8298586" cy="4667955"/>
          </a:xfrm>
          <a:prstGeom prst="rect">
            <a:avLst/>
          </a:prstGeom>
        </p:spPr>
      </p:pic>
      <p:pic>
        <p:nvPicPr>
          <p:cNvPr id="5" name="Image 4" descr="20210706_114206">
            <a:extLst>
              <a:ext uri="{FF2B5EF4-FFF2-40B4-BE49-F238E27FC236}">
                <a16:creationId xmlns:a16="http://schemas.microsoft.com/office/drawing/2014/main" id="{07567348-C082-4875-9476-681C0DAEBE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1402" y="1526168"/>
            <a:ext cx="6976765" cy="392443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F746533-A82F-4587-A39E-9C8A3F2F75FF}"/>
              </a:ext>
            </a:extLst>
          </p:cNvPr>
          <p:cNvSpPr txBox="1"/>
          <p:nvPr/>
        </p:nvSpPr>
        <p:spPr>
          <a:xfrm>
            <a:off x="4890249" y="617969"/>
            <a:ext cx="3171959" cy="95410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fr-FR" sz="2800" dirty="0"/>
              <a:t>La position préférée </a:t>
            </a:r>
          </a:p>
          <a:p>
            <a:pPr algn="ctr"/>
            <a:r>
              <a:rPr lang="fr-FR" sz="2800" dirty="0"/>
              <a:t>des randonneurs</a:t>
            </a:r>
          </a:p>
        </p:txBody>
      </p:sp>
      <p:pic>
        <p:nvPicPr>
          <p:cNvPr id="14" name="Image 13" descr="Une image contenant herbe, montagne, extérieur, ciel&#10;&#10;Description générée automatiquement">
            <a:extLst>
              <a:ext uri="{FF2B5EF4-FFF2-40B4-BE49-F238E27FC236}">
                <a16:creationId xmlns:a16="http://schemas.microsoft.com/office/drawing/2014/main" id="{31F6DD28-70EC-45BD-A374-2F5F23D147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0" y="-260350"/>
            <a:ext cx="4684889" cy="24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91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998">
            <a:extLst>
              <a:ext uri="{FF2B5EF4-FFF2-40B4-BE49-F238E27FC236}">
                <a16:creationId xmlns:a16="http://schemas.microsoft.com/office/drawing/2014/main" id="{DE2D7B60-D34A-4F78-AAC5-F1B10B7A9A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C0AF973-562D-4695-A043-B26902631A4D}"/>
              </a:ext>
            </a:extLst>
          </p:cNvPr>
          <p:cNvSpPr txBox="1"/>
          <p:nvPr/>
        </p:nvSpPr>
        <p:spPr>
          <a:xfrm>
            <a:off x="4470400" y="6197600"/>
            <a:ext cx="3502754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fr-FR" sz="2800" dirty="0"/>
              <a:t>Ca sent le pot de la fin </a:t>
            </a:r>
          </a:p>
        </p:txBody>
      </p:sp>
    </p:spTree>
    <p:extLst>
      <p:ext uri="{BB962C8B-B14F-4D97-AF65-F5344CB8AC3E}">
        <p14:creationId xmlns:p14="http://schemas.microsoft.com/office/powerpoint/2010/main" val="2204023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997">
            <a:extLst>
              <a:ext uri="{FF2B5EF4-FFF2-40B4-BE49-F238E27FC236}">
                <a16:creationId xmlns:a16="http://schemas.microsoft.com/office/drawing/2014/main" id="{EE3CC851-7625-4B67-AA2A-5DE6DE511D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9" y="0"/>
            <a:ext cx="10287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AD889D7-212C-47D3-B2BF-C7A2ED1C8A2F}"/>
              </a:ext>
            </a:extLst>
          </p:cNvPr>
          <p:cNvSpPr txBox="1"/>
          <p:nvPr/>
        </p:nvSpPr>
        <p:spPr>
          <a:xfrm>
            <a:off x="3592944" y="77144"/>
            <a:ext cx="3995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highlight>
                  <a:srgbClr val="000080"/>
                </a:highlight>
              </a:rPr>
              <a:t>Un grand merci à nos G.O.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B5FC5A-2626-4ADA-8147-69D33AABA9D8}"/>
              </a:ext>
            </a:extLst>
          </p:cNvPr>
          <p:cNvSpPr txBox="1"/>
          <p:nvPr/>
        </p:nvSpPr>
        <p:spPr>
          <a:xfrm>
            <a:off x="3809985" y="914400"/>
            <a:ext cx="4049891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400" dirty="0"/>
              <a:t>Ils ont bien mérité  ce cocktail*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57D1C4E-4D36-4FB0-A3CB-47D759F72A9C}"/>
              </a:ext>
            </a:extLst>
          </p:cNvPr>
          <p:cNvSpPr txBox="1"/>
          <p:nvPr/>
        </p:nvSpPr>
        <p:spPr>
          <a:xfrm>
            <a:off x="8044070" y="6202018"/>
            <a:ext cx="2526846" cy="369332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* Les autres un peu aussi</a:t>
            </a:r>
          </a:p>
        </p:txBody>
      </p:sp>
    </p:spTree>
    <p:extLst>
      <p:ext uri="{BB962C8B-B14F-4D97-AF65-F5344CB8AC3E}">
        <p14:creationId xmlns:p14="http://schemas.microsoft.com/office/powerpoint/2010/main" val="2415550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837">
            <a:extLst>
              <a:ext uri="{FF2B5EF4-FFF2-40B4-BE49-F238E27FC236}">
                <a16:creationId xmlns:a16="http://schemas.microsoft.com/office/drawing/2014/main" id="{11298465-E513-46BF-ACF9-53481AE22E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F0678BB-08F4-446C-B0F3-4845EF3AA5CC}"/>
              </a:ext>
            </a:extLst>
          </p:cNvPr>
          <p:cNvSpPr txBox="1"/>
          <p:nvPr/>
        </p:nvSpPr>
        <p:spPr>
          <a:xfrm>
            <a:off x="4451927" y="544945"/>
            <a:ext cx="3816879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  <a:r>
              <a:rPr lang="fr-FR" baseline="30000" dirty="0"/>
              <a:t>ère</a:t>
            </a:r>
            <a:r>
              <a:rPr lang="fr-FR" dirty="0"/>
              <a:t> grimpette pour tester les capacités</a:t>
            </a:r>
          </a:p>
        </p:txBody>
      </p:sp>
    </p:spTree>
    <p:extLst>
      <p:ext uri="{BB962C8B-B14F-4D97-AF65-F5344CB8AC3E}">
        <p14:creationId xmlns:p14="http://schemas.microsoft.com/office/powerpoint/2010/main" val="3491105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20210703_125357">
            <a:extLst>
              <a:ext uri="{FF2B5EF4-FFF2-40B4-BE49-F238E27FC236}">
                <a16:creationId xmlns:a16="http://schemas.microsoft.com/office/drawing/2014/main" id="{217CC9DE-7592-4BE1-A1C9-F45D7C3BAE4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B64D398-D255-4D40-B244-F27200D486A1}"/>
              </a:ext>
            </a:extLst>
          </p:cNvPr>
          <p:cNvSpPr txBox="1"/>
          <p:nvPr/>
        </p:nvSpPr>
        <p:spPr>
          <a:xfrm>
            <a:off x="7370618" y="572655"/>
            <a:ext cx="1676677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800" dirty="0"/>
              <a:t>2 cocottes</a:t>
            </a:r>
          </a:p>
        </p:txBody>
      </p:sp>
    </p:spTree>
    <p:extLst>
      <p:ext uri="{BB962C8B-B14F-4D97-AF65-F5344CB8AC3E}">
        <p14:creationId xmlns:p14="http://schemas.microsoft.com/office/powerpoint/2010/main" val="111369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853">
            <a:extLst>
              <a:ext uri="{FF2B5EF4-FFF2-40B4-BE49-F238E27FC236}">
                <a16:creationId xmlns:a16="http://schemas.microsoft.com/office/drawing/2014/main" id="{45A43F66-70BA-4F03-852F-CC8D4764DF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281" y="0"/>
            <a:ext cx="10474037" cy="698269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98ABC0C-2633-4C6F-B269-796AAC21C5A4}"/>
              </a:ext>
            </a:extLst>
          </p:cNvPr>
          <p:cNvSpPr txBox="1"/>
          <p:nvPr/>
        </p:nvSpPr>
        <p:spPr>
          <a:xfrm>
            <a:off x="350982" y="3269673"/>
            <a:ext cx="1542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Une drôle de fleur</a:t>
            </a:r>
          </a:p>
        </p:txBody>
      </p:sp>
    </p:spTree>
    <p:extLst>
      <p:ext uri="{BB962C8B-B14F-4D97-AF65-F5344CB8AC3E}">
        <p14:creationId xmlns:p14="http://schemas.microsoft.com/office/powerpoint/2010/main" val="88330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859">
            <a:extLst>
              <a:ext uri="{FF2B5EF4-FFF2-40B4-BE49-F238E27FC236}">
                <a16:creationId xmlns:a16="http://schemas.microsoft.com/office/drawing/2014/main" id="{45AC048F-B41B-471A-AB3B-4FC9C22E71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5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864">
            <a:extLst>
              <a:ext uri="{FF2B5EF4-FFF2-40B4-BE49-F238E27FC236}">
                <a16:creationId xmlns:a16="http://schemas.microsoft.com/office/drawing/2014/main" id="{43942D3C-B81F-4982-AD46-169BE72610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CE8C000-FA39-486D-A2F5-F12B3DBC2556}"/>
              </a:ext>
            </a:extLst>
          </p:cNvPr>
          <p:cNvSpPr txBox="1"/>
          <p:nvPr/>
        </p:nvSpPr>
        <p:spPr>
          <a:xfrm>
            <a:off x="3833091" y="794327"/>
            <a:ext cx="3280000" cy="523220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fr-FR" sz="2800" dirty="0"/>
              <a:t>La caravane des pros </a:t>
            </a:r>
          </a:p>
        </p:txBody>
      </p:sp>
    </p:spTree>
    <p:extLst>
      <p:ext uri="{BB962C8B-B14F-4D97-AF65-F5344CB8AC3E}">
        <p14:creationId xmlns:p14="http://schemas.microsoft.com/office/powerpoint/2010/main" val="818909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907">
            <a:extLst>
              <a:ext uri="{FF2B5EF4-FFF2-40B4-BE49-F238E27FC236}">
                <a16:creationId xmlns:a16="http://schemas.microsoft.com/office/drawing/2014/main" id="{9FB1B50F-BDCB-435F-A866-F5ACA09993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24A53F1-AA39-4136-8981-68DFCF20A180}"/>
              </a:ext>
            </a:extLst>
          </p:cNvPr>
          <p:cNvSpPr txBox="1"/>
          <p:nvPr/>
        </p:nvSpPr>
        <p:spPr>
          <a:xfrm>
            <a:off x="4108174" y="6215270"/>
            <a:ext cx="3101234" cy="523220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fr-FR" sz="2800" dirty="0"/>
              <a:t>Photo de « famille »</a:t>
            </a:r>
          </a:p>
        </p:txBody>
      </p:sp>
    </p:spTree>
    <p:extLst>
      <p:ext uri="{BB962C8B-B14F-4D97-AF65-F5344CB8AC3E}">
        <p14:creationId xmlns:p14="http://schemas.microsoft.com/office/powerpoint/2010/main" val="1849870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P1020908">
            <a:extLst>
              <a:ext uri="{FF2B5EF4-FFF2-40B4-BE49-F238E27FC236}">
                <a16:creationId xmlns:a16="http://schemas.microsoft.com/office/drawing/2014/main" id="{AF4B6F44-57C7-48EF-B3A8-36A3BDD7EF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55" y="0"/>
            <a:ext cx="10287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47D07CD-A91B-4B4E-BBDF-68996FB5DC63}"/>
              </a:ext>
            </a:extLst>
          </p:cNvPr>
          <p:cNvSpPr txBox="1"/>
          <p:nvPr/>
        </p:nvSpPr>
        <p:spPr>
          <a:xfrm>
            <a:off x="193815" y="2782669"/>
            <a:ext cx="3699346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800" dirty="0"/>
              <a:t>L’apéritif chez </a:t>
            </a:r>
          </a:p>
          <a:p>
            <a:pPr algn="ctr"/>
            <a:r>
              <a:rPr lang="fr-FR" sz="2800" dirty="0"/>
              <a:t>Christiane et Pierre Yves</a:t>
            </a:r>
          </a:p>
        </p:txBody>
      </p:sp>
    </p:spTree>
    <p:extLst>
      <p:ext uri="{BB962C8B-B14F-4D97-AF65-F5344CB8AC3E}">
        <p14:creationId xmlns:p14="http://schemas.microsoft.com/office/powerpoint/2010/main" val="37830038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134</Words>
  <Application>Microsoft Office PowerPoint</Application>
  <PresentationFormat>Grand écran</PresentationFormat>
  <Paragraphs>31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jacques.messager51@gmail.com</dc:creator>
  <cp:lastModifiedBy>jacques.messager51@gmail.com</cp:lastModifiedBy>
  <cp:revision>5</cp:revision>
  <dcterms:created xsi:type="dcterms:W3CDTF">2021-07-24T16:30:11Z</dcterms:created>
  <dcterms:modified xsi:type="dcterms:W3CDTF">2021-07-29T17:06:21Z</dcterms:modified>
</cp:coreProperties>
</file>